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59" r:id="rId3"/>
    <p:sldId id="260" r:id="rId4"/>
    <p:sldId id="262" r:id="rId5"/>
    <p:sldId id="263" r:id="rId6"/>
    <p:sldId id="265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368196-CE94-4921-903B-BC508C0B6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E6DA4-F79C-40C0-A8F8-B3A2EA958C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D0A3-D9F2-4E47-B4F7-3C281914FB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0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F749F-566D-4578-A57E-85CDB1897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1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280DD-1700-4844-BA66-1CEA0BC47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2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D8151-D950-4D26-9670-CC6E08AFC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5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9B304-FF78-4380-8B83-3E83FA4B7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9C8F1-4474-4EAB-ABE8-8D4002639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40E75-38AF-4B2D-B369-F072AC757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E5E69-65FA-4CBB-923C-7C458DD5B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F5DB-23BB-4580-817C-12938CEC2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3AFDED9-EE26-406C-9A40-5084CFF9CA7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oofl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0"/>
            <a:ext cx="53467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27432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FFFF"/>
                </a:solidFill>
                <a:latin typeface="Times New Roman" pitchFamily="18" charset="0"/>
              </a:rPr>
              <a:t>What is the problem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4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50593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29718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FF"/>
                </a:solidFill>
                <a:latin typeface="Arial" charset="0"/>
              </a:rPr>
              <a:t>How long will it take to place a ladder NOW?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ad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4845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3505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DEPLOY THE LADDERS “Just in case”</a:t>
            </a: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f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5038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39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114800" y="2362200"/>
            <a:ext cx="10668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Roof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248400" y="3048000"/>
            <a:ext cx="12954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35’ Ext.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29000" y="4419600"/>
            <a:ext cx="1371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24’ 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15900"/>
            <a:ext cx="5999163" cy="64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19600" y="4572000"/>
            <a:ext cx="3276600" cy="222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Leave room in front of the structure for the ladder, Park ladder on the corner if  possible!</a:t>
            </a: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62484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07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Times New Roman" pitchFamily="18" charset="0"/>
              </a:rPr>
              <a:t>Do you know the size of you rig?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886200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34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nys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21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Collapse Considerations</a:t>
            </a:r>
            <a:endParaRPr lang="en-US" sz="5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</TotalTime>
  <Words>64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Bob Faugh</cp:lastModifiedBy>
  <cp:revision>6</cp:revision>
  <dcterms:created xsi:type="dcterms:W3CDTF">2011-08-23T16:27:03Z</dcterms:created>
  <dcterms:modified xsi:type="dcterms:W3CDTF">2015-01-20T16:20:58Z</dcterms:modified>
</cp:coreProperties>
</file>