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80" r:id="rId2"/>
    <p:sldId id="258" r:id="rId3"/>
    <p:sldId id="261" r:id="rId4"/>
    <p:sldId id="262" r:id="rId5"/>
    <p:sldId id="263" r:id="rId6"/>
    <p:sldId id="264" r:id="rId7"/>
    <p:sldId id="265" r:id="rId8"/>
    <p:sldId id="282" r:id="rId9"/>
    <p:sldId id="266" r:id="rId10"/>
    <p:sldId id="267" r:id="rId11"/>
    <p:sldId id="279" r:id="rId12"/>
    <p:sldId id="268" r:id="rId13"/>
    <p:sldId id="269" r:id="rId14"/>
    <p:sldId id="270" r:id="rId15"/>
    <p:sldId id="271" r:id="rId16"/>
    <p:sldId id="283" r:id="rId17"/>
    <p:sldId id="273" r:id="rId18"/>
    <p:sldId id="274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1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21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61A2AB-7123-426D-8E20-14AF086376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98972-57CF-40D1-A54F-2EE58377C3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3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254B6-F985-43F6-8931-03171F758D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9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9A61E-7A3D-418E-9A6E-B6BAEDFE8C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3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1DBBD-06A7-4681-9DB4-7698716E6B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3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F4BA4-7E38-4CBF-A732-C190651607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1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061BA-7DB9-4FDA-BEB0-90B8C6BA23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1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2D96C-621D-409A-9C6D-EC85DF0D1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8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175AF-F8A5-4E87-A7B0-637C679CA6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1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8353F-B553-4340-92F9-097FF964B1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0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FFE75-1E63-4AE4-B0F3-7742E90689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7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654202A0-5D85-48B7-BBFF-F1B6999D93B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water"/>
          <p:cNvPicPr>
            <a:picLocks noChangeAspect="1" noChangeArrowheads="1"/>
          </p:cNvPicPr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3581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Water Supply</a:t>
            </a: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4768850" cy="35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4267200" cy="28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ys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04800"/>
            <a:ext cx="494506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457200"/>
            <a:ext cx="35052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Hose Line Operation Considerations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What about class A foam?</a:t>
            </a:r>
          </a:p>
          <a:p>
            <a:pPr algn="ctr">
              <a:spcBef>
                <a:spcPct val="50000"/>
              </a:spcBef>
            </a:pPr>
            <a:r>
              <a:rPr lang="en-US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Positive Pressure Ventilation?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4338"/>
            <a:ext cx="7772400" cy="915987"/>
          </a:xfrm>
        </p:spPr>
        <p:txBody>
          <a:bodyPr/>
          <a:lstStyle/>
          <a:p>
            <a:r>
              <a:rPr lang="en-US" sz="3600" b="1">
                <a:solidFill>
                  <a:srgbClr val="FFFFFF"/>
                </a:solidFill>
              </a:rPr>
              <a:t>Water supply - Don’t waste it!</a:t>
            </a:r>
            <a:endParaRPr lang="en-US" sz="3600"/>
          </a:p>
        </p:txBody>
      </p:sp>
      <p:pic>
        <p:nvPicPr>
          <p:cNvPr id="29699" name="Picture 3" descr="ff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3340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oa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675"/>
            <a:ext cx="9144000" cy="698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oa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304800"/>
            <a:ext cx="6164262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28600" y="457200"/>
            <a:ext cx="24384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Class A Foam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Quicker knock down, less fatigue and stress on firefighters. 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Using a lot less water.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Quicker overhaul and no rekindles.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981200"/>
          </a:xfrm>
        </p:spPr>
        <p:txBody>
          <a:bodyPr/>
          <a:lstStyle/>
          <a:p>
            <a:r>
              <a:rPr lang="en-US" sz="5000" b="1"/>
              <a:t>Master Stream Operations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438400"/>
            <a:ext cx="7772400" cy="3581400"/>
          </a:xfrm>
        </p:spPr>
        <p:txBody>
          <a:bodyPr/>
          <a:lstStyle/>
          <a:p>
            <a:r>
              <a:rPr lang="en-US" sz="3600" b="1" dirty="0">
                <a:solidFill>
                  <a:srgbClr val="FFFFFF"/>
                </a:solidFill>
              </a:rPr>
              <a:t>Water weighs approx. 8.3 lbs per gallon - 1000 GPM adds 8,000 lbs. of weight to the floor every minute.    2000 GPM = 16,000 lbs. </a:t>
            </a:r>
            <a:r>
              <a:rPr lang="en-US" sz="3600" b="1" u="sng" dirty="0">
                <a:solidFill>
                  <a:srgbClr val="FFFFFF"/>
                </a:solidFill>
              </a:rPr>
              <a:t>2000 GPM for 10 minutes = 160,000 lbs or 80 Tons!</a:t>
            </a:r>
            <a:endParaRPr lang="en-US" sz="3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0"/>
            <a:ext cx="5276850" cy="4759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0625" y="4572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you can tell if you have put enough water into a structure!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3137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ater 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677400" cy="51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34400" cy="473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f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620000" cy="25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s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76200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ater supp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100_14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44196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911 HF 5Pt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ys18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553200" cy="493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8305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Portable ponds &amp; tanker operations</a:t>
            </a:r>
            <a:endParaRPr lang="en-US" sz="36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f8"/>
          <p:cNvPicPr>
            <a:picLocks noChangeAspect="1" noChangeArrowheads="1"/>
          </p:cNvPicPr>
          <p:nvPr/>
        </p:nvPicPr>
        <p:blipFill>
          <a:blip r:embed="rId2">
            <a:lum bright="-8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56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80010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FFFF"/>
                </a:solidFill>
                <a:latin typeface="Times New Roman" pitchFamily="18" charset="0"/>
              </a:rPr>
              <a:t>Basics: Such as standing BEHIND the hydrant when you open it can save your life!</a:t>
            </a:r>
            <a:endParaRPr lang="en-US" sz="24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7171" name="Picture 3" descr="100_14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5638800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afety Manif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239000" cy="543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143000" y="228600"/>
            <a:ext cx="678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Any appliance or device can fail!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af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f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3058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4724400"/>
            <a:ext cx="3124200" cy="11874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</a:rPr>
              <a:t>Will you have enough hose to get where you want to go?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titled-4"/>
          <p:cNvPicPr>
            <a:picLocks noChangeAspect="1" noChangeArrowheads="1"/>
          </p:cNvPicPr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3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09600" y="4800600"/>
            <a:ext cx="7772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250’ 1 3/4 Pre-connected lines What do I have to pump to get approx. 100 GPM at tip, not stress the firefighter and conserve water?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" y="1828800"/>
            <a:ext cx="9056582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have 250 Ft. Pre-conned hose line and only need 150 Ft. what should you do?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88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ys16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106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382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Consider master streams for knockdown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30 seconds you will used over ½ of your water in the tank!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</TotalTime>
  <Words>217</Words>
  <Application>Microsoft Office PowerPoint</Application>
  <PresentationFormat>On-screen Show (4:3)</PresentationFormat>
  <Paragraphs>19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 supply - Don’t waste it!</vt:lpstr>
      <vt:lpstr>PowerPoint Presentation</vt:lpstr>
      <vt:lpstr>PowerPoint Presentation</vt:lpstr>
      <vt:lpstr>PowerPoint Presentation</vt:lpstr>
      <vt:lpstr>Master Stream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Bob Faugh</cp:lastModifiedBy>
  <cp:revision>11</cp:revision>
  <dcterms:created xsi:type="dcterms:W3CDTF">2011-08-25T15:04:58Z</dcterms:created>
  <dcterms:modified xsi:type="dcterms:W3CDTF">2015-01-20T16:19:39Z</dcterms:modified>
</cp:coreProperties>
</file>