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97" r:id="rId3"/>
    <p:sldId id="289" r:id="rId4"/>
    <p:sldId id="290" r:id="rId5"/>
    <p:sldId id="257" r:id="rId6"/>
    <p:sldId id="287" r:id="rId7"/>
    <p:sldId id="293" r:id="rId8"/>
    <p:sldId id="284" r:id="rId9"/>
    <p:sldId id="286" r:id="rId10"/>
    <p:sldId id="258" r:id="rId11"/>
    <p:sldId id="259" r:id="rId12"/>
    <p:sldId id="260" r:id="rId13"/>
    <p:sldId id="300" r:id="rId14"/>
    <p:sldId id="261" r:id="rId15"/>
    <p:sldId id="298" r:id="rId16"/>
    <p:sldId id="299" r:id="rId17"/>
    <p:sldId id="265" r:id="rId18"/>
    <p:sldId id="274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47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4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5056-954A-493B-8494-150AD12F9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7344-DB1A-4EBF-8F08-BE1B50B7A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285B-BC08-415A-91FB-2A4E6590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824D-B46A-41DC-AFDA-4C2B3E5824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306-73DF-4B68-A0D9-81F5369F7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C632-B7D8-45B2-B621-552EBD3A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6DBA-C553-4851-BAC2-8457E766C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4E75-3047-4D5C-8386-52AFAFFD3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B03C-DA03-41A2-9D56-C4990A899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AAF6-A37F-4CD3-80FC-58685C903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DA8F-2B36-444F-9EE1-B43C418AD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D856604-ADEF-4225-8381-A665BFD3B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esunion.com/?controllerName=search&amp;action=search&amp;channel=local&amp;search=1&amp;inlineLink=1&amp;query=%22Albany+Medical+Center+Hospital%2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VEHICLE SITUATION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20042" y="304800"/>
            <a:ext cx="63246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FFFF"/>
                </a:solidFill>
                <a:latin typeface="Times New Roman" pitchFamily="18" charset="0"/>
              </a:rPr>
              <a:t>Magnesium </a:t>
            </a:r>
            <a:r>
              <a:rPr lang="en-US" sz="5400" b="1" dirty="0" smtClean="0">
                <a:solidFill>
                  <a:srgbClr val="FFFFFF"/>
                </a:solidFill>
                <a:latin typeface="Times New Roman" pitchFamily="18" charset="0"/>
              </a:rPr>
              <a:t>? Water spray will put a very small amount  out. It may take a few minutes but it will go out.  </a:t>
            </a:r>
            <a:endParaRPr lang="en-US" sz="5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n 9-28-08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805362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Attack Auto Fires from a 45 degree angle until it is knocked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yb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27432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STAY AWAY FROM THE BRIGHT ORANGE 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6" y="1752600"/>
            <a:ext cx="842087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910" y="436914"/>
            <a:ext cx="826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HIGH VOLTAGE orange cables are 12 to 14 inches from the rocker panel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43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lu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0"/>
            <a:ext cx="4999037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atch b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352800"/>
            <a:ext cx="5181600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3276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Pressurized Cylinders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-2628"/>
            <a:ext cx="45196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62000"/>
            <a:ext cx="304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B post have a Boron pipe around the Boron Rod, lots of fun to try to cut through, BUT there is an easier way.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8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86522"/>
            <a:ext cx="7772400" cy="5445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524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“pie” cut above where the rod and pipe end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tr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8622"/>
            <a:ext cx="6629400" cy="52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724-0205dangers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495800" cy="30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52400"/>
            <a:ext cx="381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 filled strut went through his turnouts and leg!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r 1 Tr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971800" y="152400"/>
            <a:ext cx="5957888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This is your only warning of</a:t>
            </a:r>
          </a:p>
          <a:p>
            <a:pPr eaLnBrk="1" hangingPunct="1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CNG – fueled vehicle. Typically </a:t>
            </a:r>
          </a:p>
          <a:p>
            <a:pPr eaLnBrk="1" hangingPunct="1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located on the trunk lid or bumper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6248400" y="1676400"/>
            <a:ext cx="1828800" cy="2743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/>
          <a:lstStyle/>
          <a:p>
            <a:r>
              <a:rPr lang="en-US" dirty="0"/>
              <a:t>Lessons Learned /Best Practices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Approach from 45</a:t>
            </a:r>
            <a:r>
              <a:rPr lang="en-US" sz="2800" dirty="0">
                <a:cs typeface="Arial" charset="0"/>
              </a:rPr>
              <a:t>° angle to vehicle ends</a:t>
            </a:r>
          </a:p>
          <a:p>
            <a:r>
              <a:rPr lang="en-US" sz="2800" dirty="0">
                <a:cs typeface="Arial" charset="0"/>
              </a:rPr>
              <a:t>Be aware of CNG vehicles</a:t>
            </a:r>
          </a:p>
          <a:p>
            <a:pPr lvl="1"/>
            <a:r>
              <a:rPr lang="en-US" sz="2800" dirty="0">
                <a:cs typeface="Arial" charset="0"/>
              </a:rPr>
              <a:t>Cabs, city vehicles, shuttles</a:t>
            </a:r>
          </a:p>
          <a:p>
            <a:r>
              <a:rPr lang="en-US" sz="2800" dirty="0">
                <a:cs typeface="Arial" charset="0"/>
              </a:rPr>
              <a:t>Look for CNG placards</a:t>
            </a:r>
          </a:p>
          <a:p>
            <a:r>
              <a:rPr lang="en-US" sz="2800" dirty="0">
                <a:cs typeface="Arial" charset="0"/>
              </a:rPr>
              <a:t>Watch for other hazards, i.e. bumper struts; hood and tailgate struts; airbags; burning fuel runoff; hazardous vehicle contents; exploding tires; other traffic</a:t>
            </a:r>
          </a:p>
          <a:p>
            <a:r>
              <a:rPr lang="en-US" sz="2800" dirty="0">
                <a:cs typeface="Arial" charset="0"/>
              </a:rPr>
              <a:t>Consider cooling streams from a distance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019800" y="2057400"/>
            <a:ext cx="2514600" cy="1676400"/>
            <a:chOff x="3792" y="1392"/>
            <a:chExt cx="1584" cy="1056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3889" y="1699"/>
              <a:ext cx="1164" cy="442"/>
              <a:chOff x="960" y="1824"/>
              <a:chExt cx="3264" cy="1008"/>
            </a:xfrm>
          </p:grpSpPr>
          <p:sp>
            <p:nvSpPr>
              <p:cNvPr id="25606" name="Rectangle 6"/>
              <p:cNvSpPr>
                <a:spLocks noChangeArrowheads="1"/>
              </p:cNvSpPr>
              <p:nvPr/>
            </p:nvSpPr>
            <p:spPr bwMode="auto">
              <a:xfrm>
                <a:off x="1536" y="1824"/>
                <a:ext cx="2688" cy="1008"/>
              </a:xfrm>
              <a:prstGeom prst="rect">
                <a:avLst/>
              </a:prstGeom>
              <a:solidFill>
                <a:srgbClr val="FF0000"/>
              </a:solidFill>
              <a:ln w="57150" algn="ctr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07" name="AutoShape 7"/>
              <p:cNvSpPr>
                <a:spLocks noChangeArrowheads="1"/>
              </p:cNvSpPr>
              <p:nvPr/>
            </p:nvSpPr>
            <p:spPr bwMode="auto">
              <a:xfrm rot="16200000">
                <a:off x="744" y="2040"/>
                <a:ext cx="1008" cy="57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57150" algn="ctr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3824" y="1392"/>
              <a:ext cx="227" cy="27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 rot="-5400000">
              <a:off x="3803" y="2199"/>
              <a:ext cx="238" cy="25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 flipH="1">
              <a:off x="5117" y="1392"/>
              <a:ext cx="227" cy="27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rot="5400000" flipH="1">
              <a:off x="5128" y="2199"/>
              <a:ext cx="238" cy="25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524000" y="533400"/>
            <a:ext cx="6096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 a proper size up looking for all the hazards!</a:t>
            </a:r>
          </a:p>
        </p:txBody>
      </p:sp>
    </p:spTree>
    <p:extLst>
      <p:ext uri="{BB962C8B-B14F-4D97-AF65-F5344CB8AC3E}">
        <p14:creationId xmlns:p14="http://schemas.microsoft.com/office/powerpoint/2010/main" val="28723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762500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762500" cy="316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334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 Responded to an MVA with report of car on fire – wires down – Ambulance parked down the street under the line when they snapped and fell on the ambulance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0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924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time for "assessing", "evaluating" or "committee meeting", they did what should have been done and they did it! 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2200" dirty="0"/>
              <a:t>ALBANY — When firefighters arrived, they saw a man's legs sticking out from beneath a Buick Rendezvous in a </a:t>
            </a:r>
            <a:r>
              <a:rPr lang="en-US" sz="2200" dirty="0" smtClean="0"/>
              <a:t>driveway. no </a:t>
            </a:r>
            <a:r>
              <a:rPr lang="en-US" sz="2200" dirty="0"/>
              <a:t>time to call in heavy-duty specialty equipment to lift up the SUV. </a:t>
            </a:r>
            <a:r>
              <a:rPr lang="en-US" sz="2200" dirty="0" smtClean="0"/>
              <a:t>Six responders </a:t>
            </a:r>
            <a:r>
              <a:rPr lang="en-US" sz="2200" dirty="0"/>
              <a:t>grabbed the front bumper, around the tire rim, anywhere they could get a hand-hold. On a count, they all heaved together. The front end of the 4,200-pound vehicle lifted slightly off </a:t>
            </a:r>
            <a:r>
              <a:rPr lang="en-US" sz="2200" dirty="0" err="1"/>
              <a:t>Khokhar's</a:t>
            </a:r>
            <a:r>
              <a:rPr lang="en-US" sz="2200" dirty="0"/>
              <a:t> chest for a </a:t>
            </a:r>
            <a:r>
              <a:rPr lang="en-US" sz="2200" dirty="0" smtClean="0"/>
              <a:t>split-second and pulled him free. They </a:t>
            </a:r>
            <a:r>
              <a:rPr lang="en-US" sz="2200" dirty="0"/>
              <a:t>rushed the man to </a:t>
            </a:r>
            <a:r>
              <a:rPr lang="en-US" sz="2200" dirty="0">
                <a:hlinkClick r:id="rId2"/>
              </a:rPr>
              <a:t>Albany Medical Center Hospital</a:t>
            </a:r>
            <a:r>
              <a:rPr lang="en-US" sz="2200" dirty="0" smtClean="0"/>
              <a:t>. The </a:t>
            </a:r>
            <a:r>
              <a:rPr lang="en-US" sz="2200" dirty="0"/>
              <a:t>entire drama on Joanne Court lasted eight minutes.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11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new in </a:t>
            </a:r>
            <a:r>
              <a:rPr lang="en-US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2014 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with vehicles?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305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700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models now have side air-bags, some have compressed gas cylinders for the bags, many pickup have 110 volts (4- 42 volt batteries under the back seat)  many have seat belt retractors.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being used as fuel? CNG (117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Octaine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 propane, hybrid, diesel and add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like nitrous oxide, some have 300 up to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700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volt power sources, !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New stronger materials (Boron steel) are being used in vehicles. 3 door pickup with stronger, larger latches and hinges. Dash post much stronger.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Gas or liquid filled cylinders replacing spring to hold up hoods and hatches. 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13460" y="762000"/>
            <a:ext cx="76962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many vehicles have started on fire or blown up after you arrived on the scene of the incident? In my 26 years on the road as a trooper – 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NEVER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My 48 years in the FD – 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NEVER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………. (Exception: some one messed with it) 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your experience?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AAA reports vehicles catch fire in 1 out of every 5,000 crashes. Vehicles blow up when involved in a crash 1 in 50,000 crashes. 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239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Before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 start cutting all the wires in the engine compartment and starting a fire or setting off the SRD (air bags) you better make sure you will not have to open windows, move the seat back, unlock doors </a:t>
            </a: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ect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latest info on this is shut off and remove the key and leave the battery alone, especially when know one is in the vehicle.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Before you cut a car all to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hell,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try the door handle and see if the door will open. If possible have the occupant unlock the doors. </a:t>
            </a: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If you can get to the battery connections and it doesn’t interfere with anything else that is going on by all means </a:t>
            </a:r>
            <a:r>
              <a:rPr lang="en-US" sz="20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DISCONNECT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the positive wire.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37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762000"/>
            <a:ext cx="8540750" cy="53340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What fuels the </a:t>
            </a:r>
            <a:r>
              <a:rPr lang="en-US" sz="2800" b="1" dirty="0" smtClean="0">
                <a:solidFill>
                  <a:schemeClr val="tx1"/>
                </a:solidFill>
              </a:rPr>
              <a:t>VEHICLE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219200" y="1905000"/>
            <a:ext cx="6934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Diesel, Gasoline, Cooking Oil, CNG, Hybrid, Hydrogen Generator Assist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001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Hydrogen Generator from the Internet  $190.00 They make much bigger ones for large trucks!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651125" y="30797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95</TotalTime>
  <Words>642</Words>
  <Application>Microsoft Office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Horizon</vt:lpstr>
      <vt:lpstr>VEHICLE SITUATION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fuels the VEHICLE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 /Best Practices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SITUATION SAFETY</dc:title>
  <dc:creator>Owner</dc:creator>
  <cp:lastModifiedBy>Bob Faugh</cp:lastModifiedBy>
  <cp:revision>27</cp:revision>
  <dcterms:created xsi:type="dcterms:W3CDTF">2011-08-23T16:22:06Z</dcterms:created>
  <dcterms:modified xsi:type="dcterms:W3CDTF">2015-01-20T16:18:10Z</dcterms:modified>
</cp:coreProperties>
</file>