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B493C42-D3B0-4AF8-B9DC-EE8DFD3AE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C66FD-AB04-47AC-B91A-7FF884F311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1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C5ECB-8F60-4072-942E-C35A5968BF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3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BF30EF-56B0-4AE6-B66C-73DD1EC1B9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3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A154A-AFA1-4475-B055-E854BBA908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5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0ED92-8417-4C1C-AFA3-A5D194AC47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D0843-E059-43F5-A527-B479464FFA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65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2BFDF-3E4B-49B7-93A8-8CC9697097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5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FFCDD-58C7-4C5F-8BEA-E302B3F092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2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23B3-D05A-40DE-B911-ED51F622F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AC1F0-9018-4B81-8EA1-34147AA435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5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9013C61-5F94-4703-93AF-62770733829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/>
              <a:t>Small Tools &amp; RIT Team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content-a-ord.xx.fbcdn.net/hphotos-ash3/t1/1653430_10201517559449438_1579650883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-1"/>
            <a:ext cx="5715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838200"/>
            <a:ext cx="198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No, No, No, 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031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tool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28600"/>
            <a:ext cx="3505200" cy="290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tool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352800"/>
            <a:ext cx="2860675" cy="3243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tool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438400"/>
            <a:ext cx="2932113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3429000"/>
            <a:ext cx="1981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correct way to start the tool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66800" y="381000"/>
            <a:ext cx="7391400" cy="548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following are nine key components of rehab required under NFPA 1584: </a:t>
            </a:r>
            <a:br>
              <a:rPr lang="en-US" sz="3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en-US" sz="1000" b="1">
                <a:solidFill>
                  <a:srgbClr val="FFFFFF"/>
                </a:solidFill>
                <a:latin typeface="Times New Roman" pitchFamily="18" charset="0"/>
              </a:rPr>
              <a:t/>
            </a:r>
            <a:br>
              <a:rPr lang="en-US" sz="1000" b="1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n-US" sz="2800" b="1">
                <a:solidFill>
                  <a:srgbClr val="FFFFFF"/>
                </a:solidFill>
                <a:latin typeface="Times New Roman" pitchFamily="18" charset="0"/>
              </a:rPr>
              <a:t>· Relief from climactic conditions; </a:t>
            </a:r>
            <a:br>
              <a:rPr lang="en-US" sz="2800" b="1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n-US" sz="2800" b="1">
                <a:solidFill>
                  <a:srgbClr val="FFFFFF"/>
                </a:solidFill>
                <a:latin typeface="Times New Roman" pitchFamily="18" charset="0"/>
              </a:rPr>
              <a:t>· Rest and recovery; </a:t>
            </a:r>
            <a:br>
              <a:rPr lang="en-US" sz="2800" b="1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n-US" sz="2800" b="1">
                <a:solidFill>
                  <a:srgbClr val="FFFFFF"/>
                </a:solidFill>
                <a:latin typeface="Times New Roman" pitchFamily="18" charset="0"/>
              </a:rPr>
              <a:t>· Cooling or re-warming; </a:t>
            </a:r>
            <a:br>
              <a:rPr lang="en-US" sz="2800" b="1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n-US" sz="2800" b="1">
                <a:solidFill>
                  <a:srgbClr val="FFFFFF"/>
                </a:solidFill>
                <a:latin typeface="Times New Roman" pitchFamily="18" charset="0"/>
              </a:rPr>
              <a:t>· Re-hydration; </a:t>
            </a:r>
            <a:br>
              <a:rPr lang="en-US" sz="2800" b="1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n-US" sz="2800" b="1">
                <a:solidFill>
                  <a:srgbClr val="FFFFFF"/>
                </a:solidFill>
                <a:latin typeface="Times New Roman" pitchFamily="18" charset="0"/>
              </a:rPr>
              <a:t>· Calorie and electrolyte replacement; </a:t>
            </a:r>
            <a:br>
              <a:rPr lang="en-US" sz="2800" b="1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n-US" sz="2800" b="1">
                <a:solidFill>
                  <a:srgbClr val="FFFFFF"/>
                </a:solidFill>
                <a:latin typeface="Times New Roman" pitchFamily="18" charset="0"/>
              </a:rPr>
              <a:t>· Medical monitoring; </a:t>
            </a:r>
            <a:br>
              <a:rPr lang="en-US" sz="2800" b="1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n-US" sz="2800" b="1">
                <a:solidFill>
                  <a:srgbClr val="FFFFFF"/>
                </a:solidFill>
                <a:latin typeface="Times New Roman" pitchFamily="18" charset="0"/>
              </a:rPr>
              <a:t>· EMS treatment in accordance with local             protocol; </a:t>
            </a:r>
            <a:br>
              <a:rPr lang="en-US" sz="2800" b="1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n-US" sz="2800" b="1">
                <a:solidFill>
                  <a:srgbClr val="FFFFFF"/>
                </a:solidFill>
                <a:latin typeface="Times New Roman" pitchFamily="18" charset="0"/>
              </a:rPr>
              <a:t>· Member accountability; and </a:t>
            </a:r>
            <a:br>
              <a:rPr lang="en-US" sz="2800" b="1">
                <a:solidFill>
                  <a:srgbClr val="FFFFFF"/>
                </a:solidFill>
                <a:latin typeface="Times New Roman" pitchFamily="18" charset="0"/>
              </a:rPr>
            </a:br>
            <a:r>
              <a:rPr lang="en-US" sz="2800" b="1">
                <a:solidFill>
                  <a:srgbClr val="FFFFFF"/>
                </a:solidFill>
                <a:latin typeface="Times New Roman" pitchFamily="18" charset="0"/>
              </a:rPr>
              <a:t>· Release from rehab.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f8"/>
          <p:cNvPicPr>
            <a:picLocks noChangeAspect="1" noChangeArrowheads="1"/>
          </p:cNvPicPr>
          <p:nvPr/>
        </p:nvPicPr>
        <p:blipFill>
          <a:blip r:embed="rId2">
            <a:lum bright="-8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34400" cy="656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f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7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af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813" y="304800"/>
            <a:ext cx="5002212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381000"/>
            <a:ext cx="3352800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Times New Roman" pitchFamily="18" charset="0"/>
              </a:rPr>
              <a:t>Loading any style hose should be done by moving forward, not backing up!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artoon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14400"/>
            <a:ext cx="8153400" cy="570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3810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New Gadgets WILL NOT solve your problems!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fs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46088"/>
            <a:ext cx="6629400" cy="641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743200" y="2286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FAST or RIT TEAMS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Untitled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228600"/>
            <a:ext cx="8458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RIT/FAST Equipment Staging Area</a:t>
            </a:r>
          </a:p>
        </p:txBody>
      </p:sp>
      <p:pic>
        <p:nvPicPr>
          <p:cNvPr id="10244" name="Picture 4" descr="Scotts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66800"/>
            <a:ext cx="38862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Rush Fa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65760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sf7"/>
          <p:cNvPicPr>
            <a:picLocks noChangeAspect="1" noChangeArrowheads="1"/>
          </p:cNvPicPr>
          <p:nvPr/>
        </p:nvPicPr>
        <p:blipFill>
          <a:blip r:embed="rId2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432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838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Small tools and equipment safety</a:t>
            </a:r>
            <a:endParaRPr lang="en-US" sz="2400" b="1" i="1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0772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Use the tool for the job it was designed to do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Read the owners manual BEFORE you use the tool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Practice with the tool BEFORE you have to use it during and emergency situation.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DO NOT remove any guards or safety devices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DO NOT disable any safety devices on the tool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Clean the tool before you put it back on  the rig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Report any problem s with the tool to a supervisor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FFFFFF"/>
                </a:solidFill>
                <a:latin typeface="Arial" charset="0"/>
              </a:rPr>
              <a:t>NEVER put a broken or out of service tool back on the truck.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</TotalTime>
  <Words>154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Textured</vt:lpstr>
      <vt:lpstr>Small Tools &amp; RIT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Portable Ponds, Small Tools &amp; RIT Team</dc:title>
  <dc:creator>Owner</dc:creator>
  <cp:lastModifiedBy>Bob Faugh</cp:lastModifiedBy>
  <cp:revision>5</cp:revision>
  <dcterms:created xsi:type="dcterms:W3CDTF">2011-08-23T16:29:07Z</dcterms:created>
  <dcterms:modified xsi:type="dcterms:W3CDTF">2014-02-25T16:36:02Z</dcterms:modified>
</cp:coreProperties>
</file>